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2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5" r:id="rId10"/>
    <p:sldId id="269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anose="020B0604020202020204" charset="0"/>
      <p:regular r:id="rId17"/>
      <p:bold r:id="rId18"/>
      <p:italic r:id="rId19"/>
      <p:boldItalic r:id="rId20"/>
    </p:embeddedFont>
    <p:embeddedFont>
      <p:font typeface="Montserrat SemiBold" panose="020B0604020202020204" charset="0"/>
      <p:regular r:id="rId21"/>
      <p:bold r:id="rId22"/>
      <p:italic r:id="rId23"/>
      <p:boldItalic r:id="rId24"/>
    </p:embeddedFont>
    <p:embeddedFont>
      <p:font typeface="Montserrat Medium" panose="020B0604020202020204" charset="0"/>
      <p:regular r:id="rId25"/>
      <p:italic r:id="rId2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3"/>
    <p:restoredTop sz="86419"/>
  </p:normalViewPr>
  <p:slideViewPr>
    <p:cSldViewPr snapToGrid="0" snapToObjects="1">
      <p:cViewPr varScale="1">
        <p:scale>
          <a:sx n="49" d="100"/>
          <a:sy n="49" d="100"/>
        </p:scale>
        <p:origin x="1339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729DD6-993D-4C66-A75B-3A8A3316C049}" type="pres">
      <dgm:prSet presAssocID="{BB5B40CC-B7C5-414A-889B-D60F2CEFD8D9}" presName="sibTrans" presStyleLbl="sibTrans2D1" presStyleIdx="0" presStyleCnt="4"/>
      <dgm:spPr/>
      <dgm:t>
        <a:bodyPr/>
        <a:lstStyle/>
        <a:p>
          <a:endParaRPr lang="es-MX"/>
        </a:p>
      </dgm:t>
    </dgm:pt>
    <dgm:pt modelId="{D9DAF5DD-0B40-4593-8D89-3527888AA7C4}" type="pres">
      <dgm:prSet presAssocID="{BB5B40CC-B7C5-414A-889B-D60F2CEFD8D9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857BD0-D6AA-4DDD-BA93-6EFCD0EB212F}" type="pres">
      <dgm:prSet presAssocID="{D34A9BAD-8E1D-43BB-811A-EDFA851323E5}" presName="sibTrans" presStyleLbl="sibTrans2D1" presStyleIdx="1" presStyleCnt="4"/>
      <dgm:spPr/>
      <dgm:t>
        <a:bodyPr/>
        <a:lstStyle/>
        <a:p>
          <a:endParaRPr lang="es-MX"/>
        </a:p>
      </dgm:t>
    </dgm:pt>
    <dgm:pt modelId="{CB718783-9A15-4505-8DB8-47F1FD480B6C}" type="pres">
      <dgm:prSet presAssocID="{D34A9BAD-8E1D-43BB-811A-EDFA851323E5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DE3B89-6A6A-4676-B7F2-22AF3A86EA06}" type="pres">
      <dgm:prSet presAssocID="{1ECE11B2-B5E8-4D76-B96B-DB307B8CBB4A}" presName="sibTrans" presStyleLbl="sibTrans2D1" presStyleIdx="2" presStyleCnt="4"/>
      <dgm:spPr/>
      <dgm:t>
        <a:bodyPr/>
        <a:lstStyle/>
        <a:p>
          <a:endParaRPr lang="es-MX"/>
        </a:p>
      </dgm:t>
    </dgm:pt>
    <dgm:pt modelId="{BC67EBD9-4B21-4F1F-8FA6-DD018E7EF8D7}" type="pres">
      <dgm:prSet presAssocID="{1ECE11B2-B5E8-4D76-B96B-DB307B8CBB4A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  <dgm:t>
        <a:bodyPr/>
        <a:lstStyle/>
        <a:p>
          <a:endParaRPr lang="es-MX"/>
        </a:p>
      </dgm:t>
    </dgm:pt>
    <dgm:pt modelId="{F484B9D4-D2B5-48D3-97B1-A153079EF4F8}" type="pres">
      <dgm:prSet presAssocID="{5D6A16BD-B842-4547-805A-E92E2F79D54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07/06/2022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07/06/2022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20.emf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</a:t>
            </a:r>
            <a:r>
              <a:rPr lang="es-MX" dirty="0" smtClean="0"/>
              <a:t>2022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0DF3CA-5607-4E8C-85D4-21C526C68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5" y="3939421"/>
            <a:ext cx="2498598" cy="25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</a:t>
            </a:r>
            <a:r>
              <a:rPr lang="es-MX" sz="2800" dirty="0" smtClean="0"/>
              <a:t>2022.</a:t>
            </a:r>
            <a:endParaRPr lang="es-MX" sz="2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</a:t>
            </a:r>
            <a:r>
              <a:rPr lang="es-MX" dirty="0" smtClean="0"/>
              <a:t>2022</a:t>
            </a:r>
            <a:endParaRPr lang="es-MX" dirty="0"/>
          </a:p>
          <a:p>
            <a:pPr algn="just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0DF3CA-5607-4E8C-85D4-21C526C68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76" y="3487151"/>
            <a:ext cx="1997433" cy="200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0DF3CA-5607-4E8C-85D4-21C526C68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78" y="2035317"/>
            <a:ext cx="1513943" cy="15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</a:t>
            </a:r>
            <a:r>
              <a:rPr lang="es-MX" dirty="0" smtClean="0">
                <a:solidFill>
                  <a:schemeClr val="tx1"/>
                </a:solidFill>
                <a:latin typeface="Montserrat" panose="00000500000000000000" pitchFamily="2" charset="0"/>
              </a:rPr>
              <a:t>6)</a:t>
            </a:r>
            <a:endParaRPr lang="es-MX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</a:t>
            </a:r>
            <a:r>
              <a:rPr lang="es-MX" sz="2600" dirty="0" smtClean="0">
                <a:solidFill>
                  <a:schemeClr val="tx1"/>
                </a:solidFill>
                <a:latin typeface="Montserrat" panose="00000500000000000000" pitchFamily="2" charset="0"/>
              </a:rPr>
              <a:t>6)</a:t>
            </a:r>
            <a:endParaRPr lang="es-MX" sz="26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</a:t>
            </a:r>
            <a:r>
              <a:rPr lang="es-MX" sz="2800" dirty="0" smtClean="0">
                <a:solidFill>
                  <a:schemeClr val="tx1"/>
                </a:solidFill>
                <a:latin typeface="Montserrat" panose="00000500000000000000" pitchFamily="2" charset="0"/>
              </a:rPr>
              <a:t>2022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5614</TotalTime>
  <Words>499</Words>
  <Application>Microsoft Office PowerPoint</Application>
  <PresentationFormat>Panorámica</PresentationFormat>
  <Paragraphs>72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Montserrat</vt:lpstr>
      <vt:lpstr>Montserrat SemiBold</vt:lpstr>
      <vt:lpstr>Wingdings</vt:lpstr>
      <vt:lpstr>Arial</vt:lpstr>
      <vt:lpstr>Montserrat Medium</vt:lpstr>
      <vt:lpstr>Tema de Office</vt:lpstr>
      <vt:lpstr>CONTRALORÍA SOCIAL 2022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Jaime</cp:lastModifiedBy>
  <cp:revision>222</cp:revision>
  <dcterms:created xsi:type="dcterms:W3CDTF">2018-12-04T03:27:02Z</dcterms:created>
  <dcterms:modified xsi:type="dcterms:W3CDTF">2022-06-07T23:06:36Z</dcterms:modified>
</cp:coreProperties>
</file>